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7559675" cy="10691813"/>
  <p:notesSz cx="6669088" cy="9872663"/>
  <p:defaultTextStyle>
    <a:defPPr>
      <a:defRPr lang="fr-FR"/>
    </a:defPPr>
    <a:lvl1pPr marL="0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30A0"/>
    <a:srgbClr val="92D050"/>
    <a:srgbClr val="CC0099"/>
    <a:srgbClr val="FFC000"/>
    <a:srgbClr val="E587DA"/>
    <a:srgbClr val="800000"/>
    <a:srgbClr val="FF00FF"/>
    <a:srgbClr val="660066"/>
    <a:srgbClr val="800080"/>
    <a:srgbClr val="99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869" autoAdjust="0"/>
    <p:restoredTop sz="94674"/>
  </p:normalViewPr>
  <p:slideViewPr>
    <p:cSldViewPr>
      <p:cViewPr>
        <p:scale>
          <a:sx n="100" d="100"/>
          <a:sy n="100" d="100"/>
        </p:scale>
        <p:origin x="2118" y="816"/>
      </p:cViewPr>
      <p:guideLst>
        <p:guide orient="horz" pos="3368"/>
        <p:guide pos="2381"/>
      </p:guideLst>
    </p:cSldViewPr>
  </p:slideViewPr>
  <p:notesTextViewPr>
    <p:cViewPr>
      <p:scale>
        <a:sx n="200" d="100"/>
        <a:sy n="200" d="100"/>
      </p:scale>
      <p:origin x="0" y="0"/>
    </p:cViewPr>
  </p:notesTextViewPr>
  <p:notesViewPr>
    <p:cSldViewPr>
      <p:cViewPr varScale="1">
        <p:scale>
          <a:sx n="92" d="100"/>
          <a:sy n="92" d="100"/>
        </p:scale>
        <p:origin x="3272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938" cy="493633"/>
          </a:xfrm>
          <a:prstGeom prst="rect">
            <a:avLst/>
          </a:prstGeom>
        </p:spPr>
        <p:txBody>
          <a:bodyPr vert="horz" lIns="94512" tIns="47256" rIns="94512" bIns="47256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777607" y="1"/>
            <a:ext cx="2889938" cy="493633"/>
          </a:xfrm>
          <a:prstGeom prst="rect">
            <a:avLst/>
          </a:prstGeom>
        </p:spPr>
        <p:txBody>
          <a:bodyPr vert="horz" lIns="94512" tIns="47256" rIns="94512" bIns="47256" rtlCol="0"/>
          <a:lstStyle>
            <a:lvl1pPr algn="r">
              <a:defRPr sz="1200"/>
            </a:lvl1pPr>
          </a:lstStyle>
          <a:p>
            <a:fld id="{AA89ECF5-0A72-4356-ACD8-E4C1A288B659}" type="datetimeFigureOut">
              <a:rPr lang="fr-FR" smtClean="0"/>
              <a:t>13/10/2021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027238" y="741363"/>
            <a:ext cx="2614612" cy="37004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512" tIns="47256" rIns="94512" bIns="47256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66909" y="4689515"/>
            <a:ext cx="5335270" cy="4442698"/>
          </a:xfrm>
          <a:prstGeom prst="rect">
            <a:avLst/>
          </a:prstGeom>
        </p:spPr>
        <p:txBody>
          <a:bodyPr vert="horz" lIns="94512" tIns="47256" rIns="94512" bIns="47256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889938" cy="493633"/>
          </a:xfrm>
          <a:prstGeom prst="rect">
            <a:avLst/>
          </a:prstGeom>
        </p:spPr>
        <p:txBody>
          <a:bodyPr vert="horz" lIns="94512" tIns="47256" rIns="94512" bIns="47256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777607" y="9377317"/>
            <a:ext cx="2889938" cy="493633"/>
          </a:xfrm>
          <a:prstGeom prst="rect">
            <a:avLst/>
          </a:prstGeom>
        </p:spPr>
        <p:txBody>
          <a:bodyPr vert="horz" lIns="94512" tIns="47256" rIns="94512" bIns="47256" rtlCol="0" anchor="b"/>
          <a:lstStyle>
            <a:lvl1pPr algn="r">
              <a:defRPr sz="1200"/>
            </a:lvl1pPr>
          </a:lstStyle>
          <a:p>
            <a:fld id="{E920643B-6F12-40EC-ADCA-A21ECEDB94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0997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027238" y="741363"/>
            <a:ext cx="2614612" cy="370046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dirty="0"/>
          </a:p>
        </p:txBody>
      </p:sp>
      <p:sp>
        <p:nvSpPr>
          <p:cNvPr id="512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F4DD88-3347-48C4-AE2E-1A23652F3AFC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5422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6976" y="3321394"/>
            <a:ext cx="6425724" cy="2291810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3951" y="6058694"/>
            <a:ext cx="5291773" cy="273235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D08FF-7419-459B-AD99-8EB6C0C51A70}" type="datetimeFigureOut">
              <a:rPr lang="fr-FR" smtClean="0"/>
              <a:t>13/10/2021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819FB-70F2-471D-97C0-98E3D73C35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3749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D08FF-7419-459B-AD99-8EB6C0C51A70}" type="datetimeFigureOut">
              <a:rPr lang="fr-FR" smtClean="0"/>
              <a:t>13/10/2021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819FB-70F2-471D-97C0-98E3D73C35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7542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80764" y="428170"/>
            <a:ext cx="1700927" cy="9122690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77984" y="428170"/>
            <a:ext cx="4976786" cy="9122690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D08FF-7419-459B-AD99-8EB6C0C51A70}" type="datetimeFigureOut">
              <a:rPr lang="fr-FR" smtClean="0"/>
              <a:t>13/10/2021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819FB-70F2-471D-97C0-98E3D73C35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2642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D08FF-7419-459B-AD99-8EB6C0C51A70}" type="datetimeFigureOut">
              <a:rPr lang="fr-FR" smtClean="0"/>
              <a:t>13/10/2021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819FB-70F2-471D-97C0-98E3D73C35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4323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162" y="6870480"/>
            <a:ext cx="6425724" cy="21235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162" y="4531648"/>
            <a:ext cx="6425724" cy="233883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D08FF-7419-459B-AD99-8EB6C0C51A70}" type="datetimeFigureOut">
              <a:rPr lang="fr-FR" smtClean="0"/>
              <a:t>13/10/2021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819FB-70F2-471D-97C0-98E3D73C35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9846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77984" y="2494758"/>
            <a:ext cx="3338856" cy="70561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42835" y="2494758"/>
            <a:ext cx="3338856" cy="70561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D08FF-7419-459B-AD99-8EB6C0C51A70}" type="datetimeFigureOut">
              <a:rPr lang="fr-FR" smtClean="0"/>
              <a:t>13/10/2021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819FB-70F2-471D-97C0-98E3D73C35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116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7984" y="2393283"/>
            <a:ext cx="3340169" cy="99740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7984" y="3390690"/>
            <a:ext cx="3340169" cy="61601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0211" y="2393283"/>
            <a:ext cx="3341481" cy="99740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0211" y="3390690"/>
            <a:ext cx="3341481" cy="61601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D08FF-7419-459B-AD99-8EB6C0C51A70}" type="datetimeFigureOut">
              <a:rPr lang="fr-FR" smtClean="0"/>
              <a:t>13/10/2021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819FB-70F2-471D-97C0-98E3D73C35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5052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D08FF-7419-459B-AD99-8EB6C0C51A70}" type="datetimeFigureOut">
              <a:rPr lang="fr-FR" smtClean="0"/>
              <a:t>13/10/2021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819FB-70F2-471D-97C0-98E3D73C35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5107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D08FF-7419-459B-AD99-8EB6C0C51A70}" type="datetimeFigureOut">
              <a:rPr lang="fr-FR" smtClean="0"/>
              <a:t>13/10/2021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819FB-70F2-471D-97C0-98E3D73C35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4567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7984" y="425693"/>
            <a:ext cx="2487081" cy="181166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5623" y="425693"/>
            <a:ext cx="4226069" cy="912516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7984" y="2237362"/>
            <a:ext cx="2487081" cy="73134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D08FF-7419-459B-AD99-8EB6C0C51A70}" type="datetimeFigureOut">
              <a:rPr lang="fr-FR" smtClean="0"/>
              <a:t>13/10/2021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819FB-70F2-471D-97C0-98E3D73C35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5589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1749" y="7484270"/>
            <a:ext cx="4535805" cy="88356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481749" y="955333"/>
            <a:ext cx="4535805" cy="64150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1749" y="8367830"/>
            <a:ext cx="4535805" cy="125480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D08FF-7419-459B-AD99-8EB6C0C51A70}" type="datetimeFigureOut">
              <a:rPr lang="fr-FR" smtClean="0"/>
              <a:t>13/10/2021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819FB-70F2-471D-97C0-98E3D73C35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8791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7984" y="428168"/>
            <a:ext cx="6803708" cy="17819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7984" y="2494758"/>
            <a:ext cx="6803708" cy="70561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7984" y="9909728"/>
            <a:ext cx="176392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D08FF-7419-459B-AD99-8EB6C0C51A70}" type="datetimeFigureOut">
              <a:rPr lang="fr-FR" smtClean="0"/>
              <a:t>13/10/2021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2889" y="9909728"/>
            <a:ext cx="239389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17767" y="9909728"/>
            <a:ext cx="176392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819FB-70F2-471D-97C0-98E3D73C35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2482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pauline.leblay@fnacdarty.com" TargetMode="External"/><Relationship Id="rId5" Type="http://schemas.openxmlformats.org/officeDocument/2006/relationships/hyperlink" Target="mailto:charlotte.matarasso-ext@fnacdarty.com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Image 29">
            <a:extLst>
              <a:ext uri="{FF2B5EF4-FFF2-40B4-BE49-F238E27FC236}">
                <a16:creationId xmlns:a16="http://schemas.microsoft.com/office/drawing/2014/main" id="{D9C626F1-5CC5-4CE1-A949-77C241047A9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63683" y="-1181356"/>
            <a:ext cx="2128913" cy="2187151"/>
          </a:xfrm>
          <a:prstGeom prst="rect">
            <a:avLst/>
          </a:prstGeom>
        </p:spPr>
      </p:pic>
      <p:pic>
        <p:nvPicPr>
          <p:cNvPr id="31" name="Image 30">
            <a:extLst>
              <a:ext uri="{FF2B5EF4-FFF2-40B4-BE49-F238E27FC236}">
                <a16:creationId xmlns:a16="http://schemas.microsoft.com/office/drawing/2014/main" id="{6A1890A6-BDC7-4F52-B547-441E8289C66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584" y="199110"/>
            <a:ext cx="1008317" cy="1008317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1" y="1800771"/>
            <a:ext cx="755967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b="1" dirty="0">
                <a:solidFill>
                  <a:srgbClr val="FFC0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CHRISTINE</a:t>
            </a:r>
            <a:r>
              <a:rPr lang="fr-FR" sz="2400" b="1" dirty="0">
                <a:solidFill>
                  <a:srgbClr val="FFC0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fr-FR" sz="1800" b="1" dirty="0">
                <a:solidFill>
                  <a:srgbClr val="FFC0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ANGOT</a:t>
            </a:r>
            <a:endParaRPr lang="fr-FR" sz="2400" b="1" dirty="0">
              <a:solidFill>
                <a:srgbClr val="FFC000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400" b="1" cap="all" dirty="0">
                <a:solidFill>
                  <a:srgbClr val="FFC0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EN RENCONTRE - DÉDICACE LIVRE à la </a:t>
            </a:r>
            <a:r>
              <a:rPr lang="fr-FR" sz="1400" b="1" cap="all" dirty="0" err="1">
                <a:solidFill>
                  <a:srgbClr val="FFC0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fnac</a:t>
            </a:r>
            <a:r>
              <a:rPr lang="fr-FR" sz="1400" b="1" cap="all" dirty="0">
                <a:solidFill>
                  <a:srgbClr val="FFC0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NICE ET CANNES</a:t>
            </a:r>
          </a:p>
          <a:p>
            <a:pPr algn="ctr"/>
            <a:r>
              <a:rPr lang="fr-FR" sz="1400" b="1" cap="all" dirty="0">
                <a:solidFill>
                  <a:srgbClr val="FFC0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Lundi 18 et mardi 19 octobre à 17h00  </a:t>
            </a:r>
            <a:endParaRPr lang="fr-FR" sz="1400" cap="all" dirty="0">
              <a:latin typeface="Century Gothic" panose="020B0502020202020204" pitchFamily="34" charset="0"/>
              <a:cs typeface="HelveticaNeueLT Com 55 Roman"/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A0987F7C-2E36-4D11-B64A-24F6C7D01C73}"/>
              </a:ext>
            </a:extLst>
          </p:cNvPr>
          <p:cNvSpPr txBox="1"/>
          <p:nvPr/>
        </p:nvSpPr>
        <p:spPr>
          <a:xfrm>
            <a:off x="200774" y="229159"/>
            <a:ext cx="5372800" cy="96920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fr-FR" sz="1800" cap="all" dirty="0">
                <a:latin typeface="Century Gothic" panose="020B0502020202020204" pitchFamily="34" charset="0"/>
                <a:cs typeface="HelveticaNeueLT Com 55 Roman"/>
              </a:rPr>
              <a:t>Communiqué de presse</a:t>
            </a:r>
          </a:p>
          <a:p>
            <a:r>
              <a:rPr lang="fr-FR" sz="1400" cap="all" dirty="0">
                <a:latin typeface="Century Gothic" panose="020B0502020202020204" pitchFamily="34" charset="0"/>
                <a:cs typeface="HelveticaNeueLT Com 55 Roman"/>
              </a:rPr>
              <a:t>JEUDI 14 OCTOBRE 2021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ABF710C4-49CC-45F1-9B5A-91E2C5D5EC58}"/>
              </a:ext>
            </a:extLst>
          </p:cNvPr>
          <p:cNvSpPr/>
          <p:nvPr/>
        </p:nvSpPr>
        <p:spPr>
          <a:xfrm>
            <a:off x="1568616" y="8721765"/>
            <a:ext cx="464276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ÉVÉNEMENTS GRATUITS ET OUVERTS AU PUBLIC </a:t>
            </a:r>
          </a:p>
          <a:p>
            <a:pPr algn="ctr"/>
            <a:r>
              <a:rPr lang="fr-FR" sz="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DANS LA LIMITE DES PLACES DISPONIBLES ET LE RESPECT DES NORMES SANITAIRES.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C03403BF-B9CC-4F6E-BCE6-458E9F42663C}"/>
              </a:ext>
            </a:extLst>
          </p:cNvPr>
          <p:cNvSpPr txBox="1"/>
          <p:nvPr/>
        </p:nvSpPr>
        <p:spPr>
          <a:xfrm>
            <a:off x="2987750" y="4116828"/>
            <a:ext cx="3866992" cy="38933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it-IT" sz="1400" b="1" dirty="0">
                <a:solidFill>
                  <a:srgbClr val="FFC0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CHRISTINE ANGOT</a:t>
            </a:r>
          </a:p>
          <a:p>
            <a:pPr algn="just">
              <a:defRPr/>
            </a:pPr>
            <a:r>
              <a:rPr lang="fr-FR" sz="1000" b="1" spc="50" dirty="0">
                <a:solidFill>
                  <a:prstClr val="black"/>
                </a:solidFill>
                <a:latin typeface="Century Gothic" panose="020B0502020202020204" pitchFamily="34" charset="0"/>
              </a:rPr>
              <a:t>RENCONTRE – DÉDICACE</a:t>
            </a:r>
            <a:endParaRPr lang="fr-FR" sz="1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just">
              <a:defRPr/>
            </a:pPr>
            <a:r>
              <a:rPr lang="fr-FR" sz="1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LUNDI 18 OCTOBRE À 17H00 – FNAC NICE</a:t>
            </a:r>
          </a:p>
          <a:p>
            <a:pPr algn="just">
              <a:defRPr/>
            </a:pPr>
            <a:r>
              <a:rPr lang="fr-FR" sz="1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MARDI 19 OCTOBRE À 17h00 – FNAC CANNES</a:t>
            </a:r>
          </a:p>
          <a:p>
            <a:pPr lvl="0" algn="just">
              <a:defRPr/>
            </a:pPr>
            <a:endParaRPr lang="fr-FR" sz="3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just"/>
            <a:endParaRPr lang="fr-FR" sz="800" spc="5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fr-FR" sz="900" spc="50" dirty="0">
                <a:solidFill>
                  <a:prstClr val="black"/>
                </a:solidFill>
                <a:latin typeface="Century Gothic" panose="020B0502020202020204" pitchFamily="34" charset="0"/>
              </a:rPr>
              <a:t>Les Fnac Nice et Cannes accueilleront l’auteure Christine Angot dans le cadre de la sortie de son dernier roman,</a:t>
            </a:r>
            <a:r>
              <a:rPr lang="fr-FR" sz="900" i="1" spc="50" dirty="0">
                <a:solidFill>
                  <a:prstClr val="black"/>
                </a:solidFill>
                <a:latin typeface="Century Gothic" panose="020B0502020202020204" pitchFamily="34" charset="0"/>
              </a:rPr>
              <a:t> Le Voyage dans l’Est.</a:t>
            </a:r>
            <a:endParaRPr lang="fr-FR" sz="900" spc="5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fr-FR" sz="900" spc="50" dirty="0">
                <a:solidFill>
                  <a:prstClr val="black"/>
                </a:solidFill>
                <a:latin typeface="Century Gothic" panose="020B0502020202020204" pitchFamily="34" charset="0"/>
              </a:rPr>
              <a:t>	</a:t>
            </a:r>
          </a:p>
          <a:p>
            <a:pPr algn="just"/>
            <a:r>
              <a:rPr lang="fr-FR" sz="900" spc="50" dirty="0">
                <a:solidFill>
                  <a:prstClr val="black"/>
                </a:solidFill>
                <a:latin typeface="Century Gothic" panose="020B0502020202020204" pitchFamily="34" charset="0"/>
              </a:rPr>
              <a:t>Christine Angot propose un roman fort et miroir de son roman </a:t>
            </a:r>
            <a:r>
              <a:rPr lang="fr-FR" sz="900" i="1" spc="50" dirty="0">
                <a:solidFill>
                  <a:prstClr val="black"/>
                </a:solidFill>
                <a:latin typeface="Century Gothic" panose="020B0502020202020204" pitchFamily="34" charset="0"/>
              </a:rPr>
              <a:t>Un amour impossible</a:t>
            </a:r>
            <a:r>
              <a:rPr lang="fr-FR" sz="900" spc="50" dirty="0">
                <a:solidFill>
                  <a:prstClr val="black"/>
                </a:solidFill>
                <a:latin typeface="Century Gothic" panose="020B0502020202020204" pitchFamily="34" charset="0"/>
              </a:rPr>
              <a:t>, qui a remporté le Prix Décembre en 2015. Trois ans après son roman </a:t>
            </a:r>
            <a:r>
              <a:rPr lang="fr-FR" sz="900" i="1" spc="50" dirty="0">
                <a:solidFill>
                  <a:prstClr val="black"/>
                </a:solidFill>
                <a:latin typeface="Century Gothic" panose="020B0502020202020204" pitchFamily="34" charset="0"/>
              </a:rPr>
              <a:t>Un tournant de la vie</a:t>
            </a:r>
            <a:r>
              <a:rPr lang="fr-FR" sz="900" spc="50" dirty="0">
                <a:solidFill>
                  <a:prstClr val="black"/>
                </a:solidFill>
                <a:latin typeface="Century Gothic" panose="020B0502020202020204" pitchFamily="34" charset="0"/>
              </a:rPr>
              <a:t>, Christine Angot reprend le récit de sa vie et la voie de son trauma originel. </a:t>
            </a:r>
            <a:r>
              <a:rPr lang="fr-FR" sz="900" i="1" spc="50" dirty="0">
                <a:solidFill>
                  <a:prstClr val="black"/>
                </a:solidFill>
                <a:latin typeface="Century Gothic" panose="020B0502020202020204" pitchFamily="34" charset="0"/>
              </a:rPr>
              <a:t>Le Voyage dans l’Est</a:t>
            </a:r>
            <a:r>
              <a:rPr lang="fr-FR" sz="900" spc="50" dirty="0">
                <a:solidFill>
                  <a:prstClr val="black"/>
                </a:solidFill>
                <a:latin typeface="Century Gothic" panose="020B0502020202020204" pitchFamily="34" charset="0"/>
              </a:rPr>
              <a:t> la ramène dans son passé, de l’enfance à l’âge adulte. À travers une narration factuelle, Christine Angot prend de la distance avec son sujet, l’observe et s’interroge à l’instar d’une scientifique.</a:t>
            </a:r>
          </a:p>
          <a:p>
            <a:pPr algn="just"/>
            <a:endParaRPr lang="fr-FR" sz="900" spc="5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fr-FR" sz="900" i="1" spc="50" dirty="0">
                <a:solidFill>
                  <a:prstClr val="black"/>
                </a:solidFill>
                <a:latin typeface="Century Gothic" panose="020B0502020202020204" pitchFamily="34" charset="0"/>
              </a:rPr>
              <a:t>Le Voyage dans l’Est</a:t>
            </a:r>
            <a:r>
              <a:rPr lang="fr-FR" sz="900" spc="50" dirty="0">
                <a:solidFill>
                  <a:prstClr val="black"/>
                </a:solidFill>
                <a:latin typeface="Century Gothic" panose="020B0502020202020204" pitchFamily="34" charset="0"/>
              </a:rPr>
              <a:t>, déjà vendu à près de 15 000 exemplaires, et toujours présent dans le Top 50 fiction, a séduit les médias puisque l’œuvre est sélectionnée dans la liste des romans préférés de la rentrée des Inrockuptibles, Télérama, mais aussi de France Culture et de L’Obs.</a:t>
            </a:r>
          </a:p>
          <a:p>
            <a:pPr algn="just"/>
            <a:endParaRPr lang="fr-FR" sz="300" spc="5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B859E1D4-20E0-41F9-B669-F7774EC30B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344" y="9865985"/>
            <a:ext cx="5155613" cy="430887"/>
          </a:xfrm>
          <a:prstGeom prst="rect">
            <a:avLst/>
          </a:prstGeom>
          <a:noFill/>
        </p:spPr>
        <p:txBody>
          <a:bodyPr wrap="square" lIns="0" tIns="0" rIns="0" bIns="0" anchor="ctr" anchorCtr="0">
            <a:spAutoFit/>
          </a:bodyPr>
          <a:lstStyle/>
          <a:p>
            <a:r>
              <a:rPr lang="fr-FR" sz="1000" b="1" dirty="0">
                <a:latin typeface="Century Gothic" panose="020B0502020202020204" pitchFamily="34" charset="0"/>
                <a:ea typeface="Times New Roman" panose="02020603050405020304" pitchFamily="18" charset="0"/>
                <a:cs typeface="HelveticaNeueLT Std"/>
              </a:rPr>
              <a:t>CONTACTS PRESSE :</a:t>
            </a:r>
          </a:p>
          <a:p>
            <a:r>
              <a:rPr lang="fr-FR" sz="900" dirty="0">
                <a:latin typeface="Century Gothic" panose="020B0502020202020204" pitchFamily="34" charset="0"/>
                <a:ea typeface="Times New Roman" panose="02020603050405020304" pitchFamily="18" charset="0"/>
                <a:cs typeface="HelveticaNeueLT Std"/>
              </a:rPr>
              <a:t>CHARLOTTE MATARASSO – 06 30 35 03 86 - </a:t>
            </a:r>
            <a:r>
              <a:rPr lang="fr-FR" sz="900" u="sng" dirty="0">
                <a:solidFill>
                  <a:srgbClr val="F2AF0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HelveticaNeueLT Std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charlotte.matarasso-ext@fnacdarty.com</a:t>
            </a:r>
            <a:endParaRPr lang="fr-FR" sz="900" u="sng" dirty="0">
              <a:solidFill>
                <a:srgbClr val="F2AF00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HelveticaNeueLT Std"/>
            </a:endParaRPr>
          </a:p>
          <a:p>
            <a:r>
              <a:rPr lang="fr-FR" sz="900" dirty="0">
                <a:latin typeface="Century Gothic"/>
                <a:ea typeface="Times New Roman" panose="02020603050405020304" pitchFamily="18" charset="0"/>
                <a:cs typeface="HelveticaNeueLT Std"/>
              </a:rPr>
              <a:t>LOU PEZIN – 07 60 60 72 13 – </a:t>
            </a:r>
            <a:r>
              <a:rPr lang="fr-FR" sz="900" u="sng" dirty="0">
                <a:solidFill>
                  <a:srgbClr val="F2AF00"/>
                </a:solidFill>
                <a:latin typeface="Century Gothic"/>
              </a:rPr>
              <a:t>lou.pezin</a:t>
            </a:r>
            <a:r>
              <a:rPr lang="fr-FR" sz="900" dirty="0">
                <a:solidFill>
                  <a:srgbClr val="F2AF00"/>
                </a:solidFill>
                <a:latin typeface="Century Gothic"/>
                <a:ea typeface="Times New Roman" panose="02020603050405020304" pitchFamily="18" charset="0"/>
                <a:cs typeface="HelveticaNeueLT Std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@fnacdarty.com</a:t>
            </a:r>
            <a:endParaRPr lang="fr-FR" sz="900" dirty="0">
              <a:solidFill>
                <a:srgbClr val="F2AF00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HelveticaNeueLT Std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59E67C7E-6B77-4233-824C-2AA76F897F36}"/>
              </a:ext>
            </a:extLst>
          </p:cNvPr>
          <p:cNvSpPr txBox="1"/>
          <p:nvPr/>
        </p:nvSpPr>
        <p:spPr>
          <a:xfrm>
            <a:off x="405249" y="3165133"/>
            <a:ext cx="644949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latin typeface="Century Gothic"/>
                <a:ea typeface="+mn-lt"/>
                <a:cs typeface="+mn-lt"/>
              </a:rPr>
              <a:t>Les Fnac Nice et Cannes sont heureuses de recevoir la romancière et dramaturge Christine Angot pour une rencontre suivie d’une séance de dédicaces, à l’occasion de la sortie de son roman </a:t>
            </a:r>
            <a:r>
              <a:rPr lang="fr-FR" sz="1200" b="1" i="1" dirty="0">
                <a:latin typeface="Century Gothic"/>
                <a:ea typeface="+mn-lt"/>
                <a:cs typeface="+mn-lt"/>
              </a:rPr>
              <a:t>Le Voyage dans l’Est</a:t>
            </a:r>
            <a:r>
              <a:rPr lang="fr-FR" sz="1200" b="1" dirty="0">
                <a:latin typeface="Century Gothic"/>
                <a:ea typeface="+mn-lt"/>
                <a:cs typeface="+mn-lt"/>
              </a:rPr>
              <a:t>.</a:t>
            </a:r>
            <a:endParaRPr lang="en-US" sz="1200" b="1" dirty="0">
              <a:latin typeface="Century Gothic"/>
              <a:ea typeface="+mn-lt"/>
              <a:cs typeface="+mn-lt"/>
            </a:endParaRPr>
          </a:p>
        </p:txBody>
      </p:sp>
      <p:pic>
        <p:nvPicPr>
          <p:cNvPr id="5" name="Image 4" descr="Une image contenant texte, carte de visite, capture d’écran&#10;&#10;Description générée automatiquement">
            <a:extLst>
              <a:ext uri="{FF2B5EF4-FFF2-40B4-BE49-F238E27FC236}">
                <a16:creationId xmlns:a16="http://schemas.microsoft.com/office/drawing/2014/main" id="{AFB60F26-B125-40EF-AAAF-C494DEF6FC4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344" y="4196116"/>
            <a:ext cx="2146358" cy="33393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7095881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17732</TotalTime>
  <Words>312</Words>
  <Application>Microsoft Office PowerPoint</Application>
  <PresentationFormat>Personnalisé</PresentationFormat>
  <Paragraphs>23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Thème Office</vt:lpstr>
      <vt:lpstr>Présentation PowerPoint</vt:lpstr>
    </vt:vector>
  </TitlesOfParts>
  <Company>Fnac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chanus</dc:creator>
  <cp:lastModifiedBy>BOUCHARD Audrey</cp:lastModifiedBy>
  <cp:revision>646</cp:revision>
  <cp:lastPrinted>2017-12-20T14:03:27Z</cp:lastPrinted>
  <dcterms:created xsi:type="dcterms:W3CDTF">2015-01-08T16:19:48Z</dcterms:created>
  <dcterms:modified xsi:type="dcterms:W3CDTF">2021-10-13T09:51:30Z</dcterms:modified>
</cp:coreProperties>
</file>